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4.jpg" ContentType="image/png"/>
  <Override PartName="/ppt/media/image1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68" r:id="rId4"/>
    <p:sldId id="266" r:id="rId5"/>
    <p:sldId id="267" r:id="rId6"/>
    <p:sldId id="269" r:id="rId7"/>
    <p:sldId id="270" r:id="rId8"/>
    <p:sldId id="271" r:id="rId9"/>
    <p:sldId id="272" r:id="rId10"/>
    <p:sldId id="273" r:id="rId11"/>
    <p:sldId id="274" r:id="rId12"/>
    <p:sldId id="257" r:id="rId13"/>
    <p:sldId id="258" r:id="rId14"/>
    <p:sldId id="260" r:id="rId15"/>
    <p:sldId id="261" r:id="rId16"/>
    <p:sldId id="262" r:id="rId17"/>
    <p:sldId id="263" r:id="rId18"/>
    <p:sldId id="264" r:id="rId19"/>
    <p:sldId id="276" r:id="rId20"/>
    <p:sldId id="265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8B4A9B-4321-12D6-0ABD-3933E3B6FE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4FACC0B-B79E-1471-C2B4-4B699CFF44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E56C80-3BEB-1A10-F3F8-6CFD8D927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A0982-0821-4579-97C9-810442001627}" type="datetimeFigureOut">
              <a:rPr lang="zh-CN" altLang="en-US" smtClean="0"/>
              <a:t>2023/7/31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A26EEE-18D1-5A99-595F-EEE422E25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184E2E-82AE-BB16-66DA-A8CA3840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6A5AD-CAED-45D9-A2FB-00F76EED10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4191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06CD9A-4741-0F55-4627-65E0AC37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B460B4F-1C3E-B955-F111-F41806CED8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E3CD73-C144-EAF1-1379-8157BCD11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A0982-0821-4579-97C9-810442001627}" type="datetimeFigureOut">
              <a:rPr lang="zh-CN" altLang="en-US" smtClean="0"/>
              <a:t>2023/7/31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E03EF9-46F9-62A9-9475-72B9B7249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970EF7-88DA-2C06-F95C-8ACD80E0A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6A5AD-CAED-45D9-A2FB-00F76EED10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945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CD0E400-87D7-89A6-FBF9-0F83E7AFFA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30F1F0E-ABFD-DDBD-B055-F01D2863AE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E4AB1C-8E54-7842-7BB1-CB19FE1AC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A0982-0821-4579-97C9-810442001627}" type="datetimeFigureOut">
              <a:rPr lang="zh-CN" altLang="en-US" smtClean="0"/>
              <a:t>2023/7/31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442883-83E9-1E09-901B-813F77324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102562-F3D6-AC08-763F-3222A42A7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6A5AD-CAED-45D9-A2FB-00F76EED10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983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A0572F-F541-A81C-7B9F-41D3BBC05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8F34D2-D2FA-0110-6F4F-778D238D4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880041-3F8A-C318-AEE7-1BB0F489D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A0982-0821-4579-97C9-810442001627}" type="datetimeFigureOut">
              <a:rPr lang="zh-CN" altLang="en-US" smtClean="0"/>
              <a:t>2023/7/31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A4E9EF-9C33-93BB-3DC0-98A32012D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42E151-384A-E19B-0C22-BB76E2B6E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6A5AD-CAED-45D9-A2FB-00F76EED10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613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DB566D-2DEC-3C20-DF8E-5FCAF7CE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C756B1-08C1-140F-9FE5-F601BD21A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7BDF9B-2F64-636A-6B4D-3FA80C681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A0982-0821-4579-97C9-810442001627}" type="datetimeFigureOut">
              <a:rPr lang="zh-CN" altLang="en-US" smtClean="0"/>
              <a:t>2023/7/31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37E4B8-2211-FC62-A55E-AF97E0E0F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6CC2DE-25B1-9E07-D26B-0DB8AC3A2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6A5AD-CAED-45D9-A2FB-00F76EED10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080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A14581-3494-AA2F-7952-D634FB336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685516-7CDF-CB17-4B58-206D55B6C1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558C2A-5B0F-75C5-9E5E-13FAB613AA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CE7547-D962-BE61-28D3-375AD136E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A0982-0821-4579-97C9-810442001627}" type="datetimeFigureOut">
              <a:rPr lang="zh-CN" altLang="en-US" smtClean="0"/>
              <a:t>2023/7/31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FA30A86-5DA9-FCF5-FB09-602954416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AF29EE8-D4B7-8B48-D256-A12B864F7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6A5AD-CAED-45D9-A2FB-00F76EED10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353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150464-E3A3-822D-85B6-FC12BE98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FD3A84-4E05-0DE5-087E-CFCBCD38E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D7BB19A-8A80-C849-1860-72B6EABF7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45E675B-2804-69A9-03DF-D8E27FD2C4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AA26B99-6744-C950-6F99-0024D52C81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2B092CB-3D7D-1889-0E08-987DE0A16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A0982-0821-4579-97C9-810442001627}" type="datetimeFigureOut">
              <a:rPr lang="zh-CN" altLang="en-US" smtClean="0"/>
              <a:t>2023/7/31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A59DD2A-24A7-F892-BACD-256A23537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6FC9ED1-1207-F157-C83B-A7D510277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6A5AD-CAED-45D9-A2FB-00F76EED10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813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56B619-CDE6-8E99-DCD0-B9A5534F6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24D7C60-5FBA-0275-B762-363758C8B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A0982-0821-4579-97C9-810442001627}" type="datetimeFigureOut">
              <a:rPr lang="zh-CN" altLang="en-US" smtClean="0"/>
              <a:t>2023/7/31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7347C8-4B31-F94A-0F5B-0B9BCFCB7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C5180CA-0EB7-84E7-DB53-139DFDD0B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6A5AD-CAED-45D9-A2FB-00F76EED10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693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E64912B-39B9-C35D-5B67-BCDB71081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A0982-0821-4579-97C9-810442001627}" type="datetimeFigureOut">
              <a:rPr lang="zh-CN" altLang="en-US" smtClean="0"/>
              <a:t>2023/7/31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441F9B4-D15D-8BA4-F30A-6B56784E2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8BDFD7-679C-C358-8FEE-2DD7E4109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6A5AD-CAED-45D9-A2FB-00F76EED10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8767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568BEF-5F57-E5AD-F7BA-5B7C6DC35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DF2703-4E34-ACE7-7178-E46A72785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0DC2E2-2266-465C-E80B-96416CC11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F891FF-5D8D-693E-3887-1092367CC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A0982-0821-4579-97C9-810442001627}" type="datetimeFigureOut">
              <a:rPr lang="zh-CN" altLang="en-US" smtClean="0"/>
              <a:t>2023/7/31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E153F3-37E5-DCEE-36FC-49BD1BCDD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729508-A4AC-A280-7BAA-DBC965597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6A5AD-CAED-45D9-A2FB-00F76EED10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9981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A3BD57-27B7-EC79-B2C0-3DBB1CB25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5551E8D-6F06-D143-9D50-94480F0A9D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DD80A4-49FE-E42F-3041-46925EF606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468FC47-8F10-46FB-B28B-1C2781BD8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A0982-0821-4579-97C9-810442001627}" type="datetimeFigureOut">
              <a:rPr lang="zh-CN" altLang="en-US" smtClean="0"/>
              <a:t>2023/7/31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B62B7A0-B04B-B6DD-CAD9-3D0A61F99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F54B04-5128-6FAE-DC15-7F148D09D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6A5AD-CAED-45D9-A2FB-00F76EED10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50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11F4F06-3686-FC69-8D94-C47DB593A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BCB6F1-C423-3A62-AEEB-226EED4D3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A10118-CA80-8A6F-0249-7F87510C97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4A0982-0821-4579-97C9-810442001627}" type="datetimeFigureOut">
              <a:rPr lang="zh-CN" altLang="en-US" smtClean="0"/>
              <a:t>2023/7/31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88EBBF-BC9B-B677-91B9-720E0BDF9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84ED03-CB42-9666-3C0A-F5B9503FC9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6A5AD-CAED-45D9-A2FB-00F76EED10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301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0CA270-95E5-98F7-7825-0EB18B6113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好玩的肉鸽</a:t>
            </a:r>
          </a:p>
        </p:txBody>
      </p:sp>
    </p:spTree>
    <p:extLst>
      <p:ext uri="{BB962C8B-B14F-4D97-AF65-F5344CB8AC3E}">
        <p14:creationId xmlns:p14="http://schemas.microsoft.com/office/powerpoint/2010/main" val="1302013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6FF1FD-B27C-1F2E-5B61-0918668AE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D34917D-7F70-0B12-E836-4FDC32BF1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14" y="-1"/>
            <a:ext cx="10705171" cy="6858001"/>
          </a:xfrm>
        </p:spPr>
      </p:pic>
    </p:spTree>
    <p:extLst>
      <p:ext uri="{BB962C8B-B14F-4D97-AF65-F5344CB8AC3E}">
        <p14:creationId xmlns:p14="http://schemas.microsoft.com/office/powerpoint/2010/main" val="3366295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2E92E7-1957-413B-E568-E871295D8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78" y="758192"/>
            <a:ext cx="2500808" cy="1325563"/>
          </a:xfrm>
        </p:spPr>
        <p:txBody>
          <a:bodyPr/>
          <a:lstStyle/>
          <a:p>
            <a:r>
              <a:rPr lang="zh-CN" altLang="en-US" dirty="0"/>
              <a:t>废土朋克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74091E-47D0-43D1-17B5-FCD8C63DBE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498" t="12264"/>
          <a:stretch/>
        </p:blipFill>
        <p:spPr>
          <a:xfrm>
            <a:off x="984738" y="2408634"/>
            <a:ext cx="2561148" cy="3272643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D96F7CEA-02BE-B88C-5D1C-802A664985DD}"/>
              </a:ext>
            </a:extLst>
          </p:cNvPr>
          <p:cNvSpPr txBox="1">
            <a:spLocks/>
          </p:cNvSpPr>
          <p:nvPr/>
        </p:nvSpPr>
        <p:spPr>
          <a:xfrm>
            <a:off x="4845596" y="758192"/>
            <a:ext cx="25008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色彩鲜艳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3A449D31-32A9-2EF5-93C1-42F9A6DA1F88}"/>
              </a:ext>
            </a:extLst>
          </p:cNvPr>
          <p:cNvSpPr txBox="1">
            <a:spLocks/>
          </p:cNvSpPr>
          <p:nvPr/>
        </p:nvSpPr>
        <p:spPr>
          <a:xfrm>
            <a:off x="8808686" y="758192"/>
            <a:ext cx="25008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/>
              <a:t>Lowpoly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1ADD672-4BA7-3FBE-88BA-940CB7D2D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769" y="3051057"/>
            <a:ext cx="3154461" cy="177438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6486B0E-2662-C0C3-34FE-EC5E3541CC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430" y="2660440"/>
            <a:ext cx="2769578" cy="127780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0AD6C21-8633-D570-A7ED-07352CF369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430" y="4186536"/>
            <a:ext cx="2769578" cy="1277809"/>
          </a:xfrm>
          <a:prstGeom prst="rect">
            <a:avLst/>
          </a:prstGeom>
        </p:spPr>
      </p:pic>
      <p:sp>
        <p:nvSpPr>
          <p:cNvPr id="18" name="标题 1">
            <a:extLst>
              <a:ext uri="{FF2B5EF4-FFF2-40B4-BE49-F238E27FC236}">
                <a16:creationId xmlns:a16="http://schemas.microsoft.com/office/drawing/2014/main" id="{DF06D15B-D074-BF41-696A-6A165541F4DC}"/>
              </a:ext>
            </a:extLst>
          </p:cNvPr>
          <p:cNvSpPr txBox="1">
            <a:spLocks/>
          </p:cNvSpPr>
          <p:nvPr/>
        </p:nvSpPr>
        <p:spPr>
          <a:xfrm>
            <a:off x="3911715" y="758191"/>
            <a:ext cx="25008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+</a:t>
            </a:r>
            <a:endParaRPr lang="zh-CN" altLang="en-US" dirty="0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16FFA1C3-D24D-25BA-61C3-975D98098450}"/>
              </a:ext>
            </a:extLst>
          </p:cNvPr>
          <p:cNvSpPr txBox="1">
            <a:spLocks/>
          </p:cNvSpPr>
          <p:nvPr/>
        </p:nvSpPr>
        <p:spPr>
          <a:xfrm>
            <a:off x="7758953" y="758190"/>
            <a:ext cx="25008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+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8151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8258251-F62A-9DC6-46BF-8512DC296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" y="0"/>
            <a:ext cx="10001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444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D5634B-C0C6-159B-1C2D-C2A47E051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武器系统完善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422C93-0922-9B67-CE7C-C9674B452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4317"/>
            <a:ext cx="825098" cy="2969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200" dirty="0"/>
              <a:t>武器系统：</a:t>
            </a:r>
            <a:endParaRPr lang="en-US" altLang="zh-CN" sz="1200" dirty="0"/>
          </a:p>
          <a:p>
            <a:pPr marL="0" indent="0">
              <a:buNone/>
            </a:pPr>
            <a:endParaRPr lang="en-US" altLang="zh-CN" sz="1200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4F55B196-0A85-0926-CADB-3178BD5E3696}"/>
              </a:ext>
            </a:extLst>
          </p:cNvPr>
          <p:cNvSpPr txBox="1">
            <a:spLocks/>
          </p:cNvSpPr>
          <p:nvPr/>
        </p:nvSpPr>
        <p:spPr>
          <a:xfrm>
            <a:off x="1710534" y="1612036"/>
            <a:ext cx="825098" cy="29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 dirty="0"/>
              <a:t>攻击力</a:t>
            </a:r>
            <a:endParaRPr lang="en-US" altLang="zh-CN" sz="12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200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2E053FD4-5135-BB74-4BB9-2CC6C543CBEA}"/>
              </a:ext>
            </a:extLst>
          </p:cNvPr>
          <p:cNvSpPr txBox="1">
            <a:spLocks/>
          </p:cNvSpPr>
          <p:nvPr/>
        </p:nvSpPr>
        <p:spPr>
          <a:xfrm>
            <a:off x="1710534" y="1905017"/>
            <a:ext cx="825098" cy="29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 dirty="0"/>
              <a:t>攻击间隔</a:t>
            </a:r>
            <a:endParaRPr lang="en-US" altLang="zh-CN" sz="1200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2E2E54D6-7DED-5528-A3C3-81CBAF993449}"/>
              </a:ext>
            </a:extLst>
          </p:cNvPr>
          <p:cNvSpPr txBox="1">
            <a:spLocks/>
          </p:cNvSpPr>
          <p:nvPr/>
        </p:nvSpPr>
        <p:spPr>
          <a:xfrm>
            <a:off x="1710534" y="2201959"/>
            <a:ext cx="825098" cy="29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 dirty="0"/>
              <a:t>攻击范围</a:t>
            </a:r>
            <a:endParaRPr lang="en-US" altLang="zh-CN" sz="1200" dirty="0"/>
          </a:p>
        </p:txBody>
      </p:sp>
      <p:sp>
        <p:nvSpPr>
          <p:cNvPr id="13" name="左大括号 12">
            <a:extLst>
              <a:ext uri="{FF2B5EF4-FFF2-40B4-BE49-F238E27FC236}">
                <a16:creationId xmlns:a16="http://schemas.microsoft.com/office/drawing/2014/main" id="{8969D126-8AEA-D3D7-E9B4-F94B2C2228E7}"/>
              </a:ext>
            </a:extLst>
          </p:cNvPr>
          <p:cNvSpPr/>
          <p:nvPr/>
        </p:nvSpPr>
        <p:spPr>
          <a:xfrm>
            <a:off x="1630197" y="1694130"/>
            <a:ext cx="140677" cy="92681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EF0BB9F2-3C50-51E3-CDF2-A62716719557}"/>
              </a:ext>
            </a:extLst>
          </p:cNvPr>
          <p:cNvSpPr txBox="1">
            <a:spLocks/>
          </p:cNvSpPr>
          <p:nvPr/>
        </p:nvSpPr>
        <p:spPr>
          <a:xfrm>
            <a:off x="5124018" y="4986867"/>
            <a:ext cx="825098" cy="29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200" dirty="0"/>
              <a:t>3.</a:t>
            </a:r>
            <a:r>
              <a:rPr lang="zh-CN" altLang="en-US" sz="1200" dirty="0"/>
              <a:t>大炮：</a:t>
            </a:r>
            <a:endParaRPr lang="en-US" altLang="zh-CN" sz="12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200" dirty="0"/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681C1904-C48C-D1B8-4F1D-852B5BFCB164}"/>
              </a:ext>
            </a:extLst>
          </p:cNvPr>
          <p:cNvSpPr txBox="1">
            <a:spLocks/>
          </p:cNvSpPr>
          <p:nvPr/>
        </p:nvSpPr>
        <p:spPr>
          <a:xfrm>
            <a:off x="5866367" y="4581085"/>
            <a:ext cx="825098" cy="29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 dirty="0"/>
              <a:t>攻击力</a:t>
            </a:r>
            <a:endParaRPr lang="en-US" altLang="zh-CN" sz="12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200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DF4292EA-59FE-951A-188B-39E3128D290A}"/>
              </a:ext>
            </a:extLst>
          </p:cNvPr>
          <p:cNvSpPr txBox="1">
            <a:spLocks/>
          </p:cNvSpPr>
          <p:nvPr/>
        </p:nvSpPr>
        <p:spPr>
          <a:xfrm>
            <a:off x="5866367" y="4874066"/>
            <a:ext cx="825098" cy="29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 dirty="0"/>
              <a:t>攻击间隔</a:t>
            </a:r>
            <a:endParaRPr lang="en-US" altLang="zh-CN" sz="1200" dirty="0"/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D20898D3-BA97-49C0-5B47-AAA28EA00B3D}"/>
              </a:ext>
            </a:extLst>
          </p:cNvPr>
          <p:cNvSpPr txBox="1">
            <a:spLocks/>
          </p:cNvSpPr>
          <p:nvPr/>
        </p:nvSpPr>
        <p:spPr>
          <a:xfrm>
            <a:off x="5866367" y="5171008"/>
            <a:ext cx="825098" cy="29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 dirty="0"/>
              <a:t>攻击范围</a:t>
            </a:r>
            <a:endParaRPr lang="en-US" altLang="zh-CN" sz="1200" dirty="0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E761A9C1-7EB2-F0EB-05E1-3EC437983444}"/>
              </a:ext>
            </a:extLst>
          </p:cNvPr>
          <p:cNvSpPr txBox="1">
            <a:spLocks/>
          </p:cNvSpPr>
          <p:nvPr/>
        </p:nvSpPr>
        <p:spPr>
          <a:xfrm>
            <a:off x="5866366" y="5454143"/>
            <a:ext cx="2338409" cy="402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 dirty="0"/>
              <a:t>爆炸范围（以落点为圆心的圆）</a:t>
            </a:r>
            <a:endParaRPr lang="en-US" altLang="zh-CN" sz="1200" dirty="0"/>
          </a:p>
        </p:txBody>
      </p:sp>
      <p:sp>
        <p:nvSpPr>
          <p:cNvPr id="19" name="左大括号 18">
            <a:extLst>
              <a:ext uri="{FF2B5EF4-FFF2-40B4-BE49-F238E27FC236}">
                <a16:creationId xmlns:a16="http://schemas.microsoft.com/office/drawing/2014/main" id="{D0F6E8E6-AA65-ACD9-E72E-F4B58D69C0B5}"/>
              </a:ext>
            </a:extLst>
          </p:cNvPr>
          <p:cNvSpPr/>
          <p:nvPr/>
        </p:nvSpPr>
        <p:spPr>
          <a:xfrm>
            <a:off x="5725689" y="4637204"/>
            <a:ext cx="140677" cy="92681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7F55C959-A506-9B69-8435-D4C2D2197B86}"/>
              </a:ext>
            </a:extLst>
          </p:cNvPr>
          <p:cNvSpPr txBox="1">
            <a:spLocks/>
          </p:cNvSpPr>
          <p:nvPr/>
        </p:nvSpPr>
        <p:spPr>
          <a:xfrm>
            <a:off x="1705705" y="2472471"/>
            <a:ext cx="1980167" cy="29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 dirty="0"/>
              <a:t>每种武器特殊的数值</a:t>
            </a:r>
            <a:endParaRPr lang="en-US" altLang="zh-CN" sz="1200" dirty="0"/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8F15F01A-7326-6F02-B425-69CDF96680A6}"/>
              </a:ext>
            </a:extLst>
          </p:cNvPr>
          <p:cNvSpPr txBox="1">
            <a:spLocks/>
          </p:cNvSpPr>
          <p:nvPr/>
        </p:nvSpPr>
        <p:spPr>
          <a:xfrm>
            <a:off x="5076783" y="3457817"/>
            <a:ext cx="825098" cy="29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200" dirty="0"/>
              <a:t>2.</a:t>
            </a:r>
            <a:r>
              <a:rPr lang="zh-CN" altLang="en-US" sz="1200" dirty="0"/>
              <a:t>射线：</a:t>
            </a:r>
            <a:endParaRPr lang="en-US" altLang="zh-CN" sz="12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200" dirty="0"/>
          </a:p>
        </p:txBody>
      </p:sp>
      <p:sp>
        <p:nvSpPr>
          <p:cNvPr id="27" name="内容占位符 2">
            <a:extLst>
              <a:ext uri="{FF2B5EF4-FFF2-40B4-BE49-F238E27FC236}">
                <a16:creationId xmlns:a16="http://schemas.microsoft.com/office/drawing/2014/main" id="{70F8D277-8FF3-4DB9-3607-9BBA59209CE4}"/>
              </a:ext>
            </a:extLst>
          </p:cNvPr>
          <p:cNvSpPr txBox="1">
            <a:spLocks/>
          </p:cNvSpPr>
          <p:nvPr/>
        </p:nvSpPr>
        <p:spPr>
          <a:xfrm>
            <a:off x="5949117" y="3055023"/>
            <a:ext cx="825098" cy="29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 dirty="0"/>
              <a:t>攻击力</a:t>
            </a:r>
            <a:endParaRPr lang="en-US" altLang="zh-CN" sz="12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200" dirty="0"/>
          </a:p>
        </p:txBody>
      </p:sp>
      <p:sp>
        <p:nvSpPr>
          <p:cNvPr id="28" name="内容占位符 2">
            <a:extLst>
              <a:ext uri="{FF2B5EF4-FFF2-40B4-BE49-F238E27FC236}">
                <a16:creationId xmlns:a16="http://schemas.microsoft.com/office/drawing/2014/main" id="{946EEE80-566E-30E8-6024-A32B3E5E2090}"/>
              </a:ext>
            </a:extLst>
          </p:cNvPr>
          <p:cNvSpPr txBox="1">
            <a:spLocks/>
          </p:cNvSpPr>
          <p:nvPr/>
        </p:nvSpPr>
        <p:spPr>
          <a:xfrm>
            <a:off x="5949117" y="3348004"/>
            <a:ext cx="825098" cy="29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 dirty="0"/>
              <a:t>攻击间隔</a:t>
            </a:r>
            <a:endParaRPr lang="en-US" altLang="zh-CN" sz="1200" dirty="0"/>
          </a:p>
        </p:txBody>
      </p:sp>
      <p:sp>
        <p:nvSpPr>
          <p:cNvPr id="29" name="内容占位符 2">
            <a:extLst>
              <a:ext uri="{FF2B5EF4-FFF2-40B4-BE49-F238E27FC236}">
                <a16:creationId xmlns:a16="http://schemas.microsoft.com/office/drawing/2014/main" id="{06233500-AB6D-615A-8F4C-F6CF6E77BC50}"/>
              </a:ext>
            </a:extLst>
          </p:cNvPr>
          <p:cNvSpPr txBox="1">
            <a:spLocks/>
          </p:cNvSpPr>
          <p:nvPr/>
        </p:nvSpPr>
        <p:spPr>
          <a:xfrm>
            <a:off x="5949116" y="3644946"/>
            <a:ext cx="3060759" cy="29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 dirty="0"/>
              <a:t>攻击范围（射线末端到达的位置）</a:t>
            </a:r>
            <a:endParaRPr lang="en-US" altLang="zh-CN" sz="1200" dirty="0"/>
          </a:p>
        </p:txBody>
      </p:sp>
      <p:sp>
        <p:nvSpPr>
          <p:cNvPr id="30" name="内容占位符 2">
            <a:extLst>
              <a:ext uri="{FF2B5EF4-FFF2-40B4-BE49-F238E27FC236}">
                <a16:creationId xmlns:a16="http://schemas.microsoft.com/office/drawing/2014/main" id="{31E54546-9D07-A253-83E3-65DD049384DA}"/>
              </a:ext>
            </a:extLst>
          </p:cNvPr>
          <p:cNvSpPr txBox="1">
            <a:spLocks/>
          </p:cNvSpPr>
          <p:nvPr/>
        </p:nvSpPr>
        <p:spPr>
          <a:xfrm>
            <a:off x="5949116" y="3928081"/>
            <a:ext cx="1980167" cy="29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 dirty="0"/>
              <a:t>粗细</a:t>
            </a:r>
            <a:endParaRPr lang="en-US" altLang="zh-CN" sz="1200" dirty="0"/>
          </a:p>
        </p:txBody>
      </p:sp>
      <p:sp>
        <p:nvSpPr>
          <p:cNvPr id="31" name="左大括号 30">
            <a:extLst>
              <a:ext uri="{FF2B5EF4-FFF2-40B4-BE49-F238E27FC236}">
                <a16:creationId xmlns:a16="http://schemas.microsoft.com/office/drawing/2014/main" id="{ABD51371-B9E9-3321-F4FF-E32E165696E9}"/>
              </a:ext>
            </a:extLst>
          </p:cNvPr>
          <p:cNvSpPr/>
          <p:nvPr/>
        </p:nvSpPr>
        <p:spPr>
          <a:xfrm>
            <a:off x="5868780" y="3137117"/>
            <a:ext cx="140677" cy="92681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内容占位符 2">
            <a:extLst>
              <a:ext uri="{FF2B5EF4-FFF2-40B4-BE49-F238E27FC236}">
                <a16:creationId xmlns:a16="http://schemas.microsoft.com/office/drawing/2014/main" id="{4204F26E-ABD4-04D6-6E1B-A88EEC4D98DF}"/>
              </a:ext>
            </a:extLst>
          </p:cNvPr>
          <p:cNvSpPr txBox="1">
            <a:spLocks/>
          </p:cNvSpPr>
          <p:nvPr/>
        </p:nvSpPr>
        <p:spPr>
          <a:xfrm>
            <a:off x="5124019" y="2093060"/>
            <a:ext cx="825098" cy="29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200" dirty="0"/>
              <a:t>1.</a:t>
            </a:r>
            <a:r>
              <a:rPr lang="zh-CN" altLang="en-US" sz="1200" dirty="0"/>
              <a:t>机枪：</a:t>
            </a:r>
            <a:endParaRPr lang="en-US" altLang="zh-CN" sz="12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200" dirty="0"/>
          </a:p>
        </p:txBody>
      </p:sp>
      <p:sp>
        <p:nvSpPr>
          <p:cNvPr id="33" name="内容占位符 2">
            <a:extLst>
              <a:ext uri="{FF2B5EF4-FFF2-40B4-BE49-F238E27FC236}">
                <a16:creationId xmlns:a16="http://schemas.microsoft.com/office/drawing/2014/main" id="{1B27C493-C048-A685-B2DC-0A0CD3D6EE98}"/>
              </a:ext>
            </a:extLst>
          </p:cNvPr>
          <p:cNvSpPr txBox="1">
            <a:spLocks/>
          </p:cNvSpPr>
          <p:nvPr/>
        </p:nvSpPr>
        <p:spPr>
          <a:xfrm>
            <a:off x="5866368" y="1687278"/>
            <a:ext cx="825098" cy="29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 dirty="0"/>
              <a:t>攻击力</a:t>
            </a:r>
            <a:endParaRPr lang="en-US" altLang="zh-CN" sz="12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200" dirty="0"/>
          </a:p>
        </p:txBody>
      </p:sp>
      <p:sp>
        <p:nvSpPr>
          <p:cNvPr id="34" name="内容占位符 2">
            <a:extLst>
              <a:ext uri="{FF2B5EF4-FFF2-40B4-BE49-F238E27FC236}">
                <a16:creationId xmlns:a16="http://schemas.microsoft.com/office/drawing/2014/main" id="{3A3FA182-BB3F-C1A5-BA10-B2EF98552A1C}"/>
              </a:ext>
            </a:extLst>
          </p:cNvPr>
          <p:cNvSpPr txBox="1">
            <a:spLocks/>
          </p:cNvSpPr>
          <p:nvPr/>
        </p:nvSpPr>
        <p:spPr>
          <a:xfrm>
            <a:off x="5866368" y="1980259"/>
            <a:ext cx="825098" cy="29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 dirty="0"/>
              <a:t>攻击间隔</a:t>
            </a:r>
            <a:endParaRPr lang="en-US" altLang="zh-CN" sz="1200" dirty="0"/>
          </a:p>
        </p:txBody>
      </p:sp>
      <p:sp>
        <p:nvSpPr>
          <p:cNvPr id="35" name="内容占位符 2">
            <a:extLst>
              <a:ext uri="{FF2B5EF4-FFF2-40B4-BE49-F238E27FC236}">
                <a16:creationId xmlns:a16="http://schemas.microsoft.com/office/drawing/2014/main" id="{049FD2F9-BA09-CE0E-E059-3E4BD9F7D296}"/>
              </a:ext>
            </a:extLst>
          </p:cNvPr>
          <p:cNvSpPr txBox="1">
            <a:spLocks/>
          </p:cNvSpPr>
          <p:nvPr/>
        </p:nvSpPr>
        <p:spPr>
          <a:xfrm>
            <a:off x="5866368" y="2277201"/>
            <a:ext cx="825098" cy="29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 dirty="0"/>
              <a:t>攻击范围</a:t>
            </a:r>
            <a:endParaRPr lang="en-US" altLang="zh-CN" sz="1200" dirty="0"/>
          </a:p>
        </p:txBody>
      </p:sp>
      <p:sp>
        <p:nvSpPr>
          <p:cNvPr id="36" name="内容占位符 2">
            <a:extLst>
              <a:ext uri="{FF2B5EF4-FFF2-40B4-BE49-F238E27FC236}">
                <a16:creationId xmlns:a16="http://schemas.microsoft.com/office/drawing/2014/main" id="{44359342-EFFE-5B6A-6F3F-B0BB5BFF627C}"/>
              </a:ext>
            </a:extLst>
          </p:cNvPr>
          <p:cNvSpPr txBox="1">
            <a:spLocks/>
          </p:cNvSpPr>
          <p:nvPr/>
        </p:nvSpPr>
        <p:spPr>
          <a:xfrm>
            <a:off x="5866367" y="2560336"/>
            <a:ext cx="1980167" cy="29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 dirty="0"/>
              <a:t>每次发射的子弹数量</a:t>
            </a:r>
            <a:endParaRPr lang="en-US" altLang="zh-CN" sz="1200" dirty="0"/>
          </a:p>
        </p:txBody>
      </p:sp>
      <p:sp>
        <p:nvSpPr>
          <p:cNvPr id="37" name="左大括号 36">
            <a:extLst>
              <a:ext uri="{FF2B5EF4-FFF2-40B4-BE49-F238E27FC236}">
                <a16:creationId xmlns:a16="http://schemas.microsoft.com/office/drawing/2014/main" id="{6A7F26AA-C2DF-1513-52BD-A016D32FB2D4}"/>
              </a:ext>
            </a:extLst>
          </p:cNvPr>
          <p:cNvSpPr/>
          <p:nvPr/>
        </p:nvSpPr>
        <p:spPr>
          <a:xfrm>
            <a:off x="5725690" y="1743397"/>
            <a:ext cx="140677" cy="92681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内容占位符 2">
            <a:extLst>
              <a:ext uri="{FF2B5EF4-FFF2-40B4-BE49-F238E27FC236}">
                <a16:creationId xmlns:a16="http://schemas.microsoft.com/office/drawing/2014/main" id="{04E2D74F-8DCA-22C0-8592-228DF2C5AF1E}"/>
              </a:ext>
            </a:extLst>
          </p:cNvPr>
          <p:cNvSpPr txBox="1">
            <a:spLocks/>
          </p:cNvSpPr>
          <p:nvPr/>
        </p:nvSpPr>
        <p:spPr>
          <a:xfrm>
            <a:off x="8624041" y="2420475"/>
            <a:ext cx="825098" cy="29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200" dirty="0"/>
              <a:t>4.</a:t>
            </a:r>
            <a:r>
              <a:rPr lang="zh-CN" altLang="en-US" sz="1200" dirty="0"/>
              <a:t>毒气：</a:t>
            </a:r>
            <a:endParaRPr lang="en-US" altLang="zh-CN" sz="12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200" dirty="0"/>
          </a:p>
        </p:txBody>
      </p:sp>
      <p:sp>
        <p:nvSpPr>
          <p:cNvPr id="46" name="内容占位符 2">
            <a:extLst>
              <a:ext uri="{FF2B5EF4-FFF2-40B4-BE49-F238E27FC236}">
                <a16:creationId xmlns:a16="http://schemas.microsoft.com/office/drawing/2014/main" id="{AB40B8EA-A8E4-7F89-ACC3-AF398CD8AD6B}"/>
              </a:ext>
            </a:extLst>
          </p:cNvPr>
          <p:cNvSpPr txBox="1">
            <a:spLocks/>
          </p:cNvSpPr>
          <p:nvPr/>
        </p:nvSpPr>
        <p:spPr>
          <a:xfrm>
            <a:off x="9449139" y="1725948"/>
            <a:ext cx="825098" cy="29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 dirty="0"/>
              <a:t>攻击间隔</a:t>
            </a:r>
            <a:endParaRPr lang="en-US" altLang="zh-CN" sz="1200" dirty="0"/>
          </a:p>
        </p:txBody>
      </p:sp>
      <p:sp>
        <p:nvSpPr>
          <p:cNvPr id="47" name="内容占位符 2">
            <a:extLst>
              <a:ext uri="{FF2B5EF4-FFF2-40B4-BE49-F238E27FC236}">
                <a16:creationId xmlns:a16="http://schemas.microsoft.com/office/drawing/2014/main" id="{C068FB1B-5FAB-F526-A6AF-063711388C7C}"/>
              </a:ext>
            </a:extLst>
          </p:cNvPr>
          <p:cNvSpPr txBox="1">
            <a:spLocks/>
          </p:cNvSpPr>
          <p:nvPr/>
        </p:nvSpPr>
        <p:spPr>
          <a:xfrm>
            <a:off x="9449139" y="2022890"/>
            <a:ext cx="825098" cy="29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 dirty="0"/>
              <a:t>攻击范围</a:t>
            </a:r>
            <a:endParaRPr lang="en-US" altLang="zh-CN" sz="1200" dirty="0"/>
          </a:p>
        </p:txBody>
      </p:sp>
      <p:sp>
        <p:nvSpPr>
          <p:cNvPr id="48" name="内容占位符 2">
            <a:extLst>
              <a:ext uri="{FF2B5EF4-FFF2-40B4-BE49-F238E27FC236}">
                <a16:creationId xmlns:a16="http://schemas.microsoft.com/office/drawing/2014/main" id="{20B8212E-DA27-7353-18F1-CD11230657E0}"/>
              </a:ext>
            </a:extLst>
          </p:cNvPr>
          <p:cNvSpPr txBox="1">
            <a:spLocks/>
          </p:cNvSpPr>
          <p:nvPr/>
        </p:nvSpPr>
        <p:spPr>
          <a:xfrm>
            <a:off x="9449138" y="2306025"/>
            <a:ext cx="2363583" cy="372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 dirty="0"/>
              <a:t>毒气范围（以落点为圆心的圆）</a:t>
            </a:r>
            <a:endParaRPr lang="en-US" altLang="zh-CN" sz="1200" dirty="0"/>
          </a:p>
        </p:txBody>
      </p:sp>
      <p:sp>
        <p:nvSpPr>
          <p:cNvPr id="49" name="左大括号 48">
            <a:extLst>
              <a:ext uri="{FF2B5EF4-FFF2-40B4-BE49-F238E27FC236}">
                <a16:creationId xmlns:a16="http://schemas.microsoft.com/office/drawing/2014/main" id="{6EC2033B-F531-C6B0-2342-3EC7C362834B}"/>
              </a:ext>
            </a:extLst>
          </p:cNvPr>
          <p:cNvSpPr/>
          <p:nvPr/>
        </p:nvSpPr>
        <p:spPr>
          <a:xfrm>
            <a:off x="9308461" y="1801190"/>
            <a:ext cx="185848" cy="147755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内容占位符 2">
            <a:extLst>
              <a:ext uri="{FF2B5EF4-FFF2-40B4-BE49-F238E27FC236}">
                <a16:creationId xmlns:a16="http://schemas.microsoft.com/office/drawing/2014/main" id="{946EA0A4-2F75-B895-6D8F-949F6309989B}"/>
              </a:ext>
            </a:extLst>
          </p:cNvPr>
          <p:cNvSpPr txBox="1">
            <a:spLocks/>
          </p:cNvSpPr>
          <p:nvPr/>
        </p:nvSpPr>
        <p:spPr>
          <a:xfrm>
            <a:off x="9449137" y="2579012"/>
            <a:ext cx="1980167" cy="29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 dirty="0"/>
              <a:t>持续伤害（每秒扣血）</a:t>
            </a:r>
            <a:endParaRPr lang="en-US" altLang="zh-CN" sz="1200" dirty="0"/>
          </a:p>
        </p:txBody>
      </p:sp>
      <p:sp>
        <p:nvSpPr>
          <p:cNvPr id="51" name="内容占位符 2">
            <a:extLst>
              <a:ext uri="{FF2B5EF4-FFF2-40B4-BE49-F238E27FC236}">
                <a16:creationId xmlns:a16="http://schemas.microsoft.com/office/drawing/2014/main" id="{222BA785-F7BB-A45A-3C8C-EB2CF8F1EDE5}"/>
              </a:ext>
            </a:extLst>
          </p:cNvPr>
          <p:cNvSpPr txBox="1">
            <a:spLocks/>
          </p:cNvSpPr>
          <p:nvPr/>
        </p:nvSpPr>
        <p:spPr>
          <a:xfrm>
            <a:off x="8669214" y="4894515"/>
            <a:ext cx="825098" cy="29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200" dirty="0"/>
              <a:t>5.</a:t>
            </a:r>
            <a:r>
              <a:rPr lang="zh-CN" altLang="en-US" sz="1200" dirty="0"/>
              <a:t>锯片：</a:t>
            </a:r>
            <a:endParaRPr lang="en-US" altLang="zh-CN" sz="12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200" dirty="0"/>
          </a:p>
        </p:txBody>
      </p:sp>
      <p:sp>
        <p:nvSpPr>
          <p:cNvPr id="52" name="内容占位符 2">
            <a:extLst>
              <a:ext uri="{FF2B5EF4-FFF2-40B4-BE49-F238E27FC236}">
                <a16:creationId xmlns:a16="http://schemas.microsoft.com/office/drawing/2014/main" id="{308A40F1-0021-53B0-BA06-F96C78E2FEA1}"/>
              </a:ext>
            </a:extLst>
          </p:cNvPr>
          <p:cNvSpPr txBox="1">
            <a:spLocks/>
          </p:cNvSpPr>
          <p:nvPr/>
        </p:nvSpPr>
        <p:spPr>
          <a:xfrm>
            <a:off x="9411563" y="4488733"/>
            <a:ext cx="825098" cy="29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 dirty="0"/>
              <a:t>攻击力</a:t>
            </a:r>
            <a:endParaRPr lang="en-US" altLang="zh-CN" sz="12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200" dirty="0"/>
          </a:p>
        </p:txBody>
      </p:sp>
      <p:sp>
        <p:nvSpPr>
          <p:cNvPr id="53" name="内容占位符 2">
            <a:extLst>
              <a:ext uri="{FF2B5EF4-FFF2-40B4-BE49-F238E27FC236}">
                <a16:creationId xmlns:a16="http://schemas.microsoft.com/office/drawing/2014/main" id="{9469FFDB-182C-1938-A157-799E8396B61E}"/>
              </a:ext>
            </a:extLst>
          </p:cNvPr>
          <p:cNvSpPr txBox="1">
            <a:spLocks/>
          </p:cNvSpPr>
          <p:nvPr/>
        </p:nvSpPr>
        <p:spPr>
          <a:xfrm>
            <a:off x="9411563" y="4781714"/>
            <a:ext cx="825098" cy="29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 dirty="0"/>
              <a:t>攻击间隔</a:t>
            </a:r>
            <a:endParaRPr lang="en-US" altLang="zh-CN" sz="1200" dirty="0"/>
          </a:p>
        </p:txBody>
      </p:sp>
      <p:sp>
        <p:nvSpPr>
          <p:cNvPr id="54" name="内容占位符 2">
            <a:extLst>
              <a:ext uri="{FF2B5EF4-FFF2-40B4-BE49-F238E27FC236}">
                <a16:creationId xmlns:a16="http://schemas.microsoft.com/office/drawing/2014/main" id="{12F7800E-F9FA-47F8-5174-A5333691980C}"/>
              </a:ext>
            </a:extLst>
          </p:cNvPr>
          <p:cNvSpPr txBox="1">
            <a:spLocks/>
          </p:cNvSpPr>
          <p:nvPr/>
        </p:nvSpPr>
        <p:spPr>
          <a:xfrm>
            <a:off x="9411563" y="5078656"/>
            <a:ext cx="825098" cy="29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 dirty="0"/>
              <a:t>攻击范围</a:t>
            </a:r>
            <a:endParaRPr lang="en-US" altLang="zh-CN" sz="1200" dirty="0"/>
          </a:p>
        </p:txBody>
      </p:sp>
      <p:sp>
        <p:nvSpPr>
          <p:cNvPr id="55" name="内容占位符 2">
            <a:extLst>
              <a:ext uri="{FF2B5EF4-FFF2-40B4-BE49-F238E27FC236}">
                <a16:creationId xmlns:a16="http://schemas.microsoft.com/office/drawing/2014/main" id="{7BE8F26B-C5FF-AC51-F18A-C8B0F7EF9848}"/>
              </a:ext>
            </a:extLst>
          </p:cNvPr>
          <p:cNvSpPr txBox="1">
            <a:spLocks/>
          </p:cNvSpPr>
          <p:nvPr/>
        </p:nvSpPr>
        <p:spPr>
          <a:xfrm>
            <a:off x="9411562" y="5361791"/>
            <a:ext cx="2338409" cy="402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 dirty="0"/>
              <a:t>弹射的次数</a:t>
            </a:r>
            <a:endParaRPr lang="en-US" altLang="zh-CN" sz="1200" dirty="0"/>
          </a:p>
        </p:txBody>
      </p:sp>
      <p:sp>
        <p:nvSpPr>
          <p:cNvPr id="56" name="左大括号 55">
            <a:extLst>
              <a:ext uri="{FF2B5EF4-FFF2-40B4-BE49-F238E27FC236}">
                <a16:creationId xmlns:a16="http://schemas.microsoft.com/office/drawing/2014/main" id="{5A10E055-DCD5-2A8F-4B4D-7B435AE50570}"/>
              </a:ext>
            </a:extLst>
          </p:cNvPr>
          <p:cNvSpPr/>
          <p:nvPr/>
        </p:nvSpPr>
        <p:spPr>
          <a:xfrm>
            <a:off x="9270885" y="4544852"/>
            <a:ext cx="140677" cy="92681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内容占位符 2">
            <a:extLst>
              <a:ext uri="{FF2B5EF4-FFF2-40B4-BE49-F238E27FC236}">
                <a16:creationId xmlns:a16="http://schemas.microsoft.com/office/drawing/2014/main" id="{EA57215F-3562-8F86-A0EC-CC14C4A40B99}"/>
              </a:ext>
            </a:extLst>
          </p:cNvPr>
          <p:cNvSpPr txBox="1">
            <a:spLocks/>
          </p:cNvSpPr>
          <p:nvPr/>
        </p:nvSpPr>
        <p:spPr>
          <a:xfrm>
            <a:off x="858197" y="3071695"/>
            <a:ext cx="4077908" cy="29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200" dirty="0"/>
              <a:t>1.</a:t>
            </a:r>
            <a:r>
              <a:rPr lang="zh-CN" altLang="en-US" sz="1200" dirty="0"/>
              <a:t>机枪</a:t>
            </a:r>
            <a:endParaRPr lang="en-US" altLang="zh-CN" sz="12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200" dirty="0"/>
          </a:p>
        </p:txBody>
      </p:sp>
      <p:sp>
        <p:nvSpPr>
          <p:cNvPr id="58" name="内容占位符 2">
            <a:extLst>
              <a:ext uri="{FF2B5EF4-FFF2-40B4-BE49-F238E27FC236}">
                <a16:creationId xmlns:a16="http://schemas.microsoft.com/office/drawing/2014/main" id="{81207C64-1E63-862A-E0BE-46CF7C0F7AEA}"/>
              </a:ext>
            </a:extLst>
          </p:cNvPr>
          <p:cNvSpPr txBox="1">
            <a:spLocks/>
          </p:cNvSpPr>
          <p:nvPr/>
        </p:nvSpPr>
        <p:spPr>
          <a:xfrm>
            <a:off x="858198" y="3360165"/>
            <a:ext cx="825098" cy="29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200" dirty="0"/>
              <a:t>2.</a:t>
            </a:r>
            <a:r>
              <a:rPr lang="zh-CN" altLang="en-US" sz="1200" dirty="0"/>
              <a:t>射线</a:t>
            </a:r>
            <a:endParaRPr lang="en-US" altLang="zh-CN" sz="12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200" dirty="0"/>
          </a:p>
        </p:txBody>
      </p:sp>
      <p:sp>
        <p:nvSpPr>
          <p:cNvPr id="59" name="内容占位符 2">
            <a:extLst>
              <a:ext uri="{FF2B5EF4-FFF2-40B4-BE49-F238E27FC236}">
                <a16:creationId xmlns:a16="http://schemas.microsoft.com/office/drawing/2014/main" id="{F84504A3-5F66-824D-9BE1-E1F4AC8C3527}"/>
              </a:ext>
            </a:extLst>
          </p:cNvPr>
          <p:cNvSpPr txBox="1">
            <a:spLocks/>
          </p:cNvSpPr>
          <p:nvPr/>
        </p:nvSpPr>
        <p:spPr>
          <a:xfrm>
            <a:off x="858197" y="3625992"/>
            <a:ext cx="825098" cy="29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200" dirty="0"/>
              <a:t>3.</a:t>
            </a:r>
            <a:r>
              <a:rPr lang="zh-CN" altLang="en-US" sz="1200" dirty="0"/>
              <a:t>大炮</a:t>
            </a:r>
            <a:endParaRPr lang="en-US" altLang="zh-CN" sz="1200" dirty="0"/>
          </a:p>
        </p:txBody>
      </p:sp>
      <p:sp>
        <p:nvSpPr>
          <p:cNvPr id="60" name="内容占位符 2">
            <a:extLst>
              <a:ext uri="{FF2B5EF4-FFF2-40B4-BE49-F238E27FC236}">
                <a16:creationId xmlns:a16="http://schemas.microsoft.com/office/drawing/2014/main" id="{68F4E44A-84DF-2E0E-4048-3E4DAC79FDB8}"/>
              </a:ext>
            </a:extLst>
          </p:cNvPr>
          <p:cNvSpPr txBox="1">
            <a:spLocks/>
          </p:cNvSpPr>
          <p:nvPr/>
        </p:nvSpPr>
        <p:spPr>
          <a:xfrm>
            <a:off x="858197" y="3891940"/>
            <a:ext cx="825098" cy="29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200" dirty="0"/>
              <a:t>4.</a:t>
            </a:r>
            <a:r>
              <a:rPr lang="zh-CN" altLang="en-US" sz="1200" dirty="0"/>
              <a:t>毒气</a:t>
            </a:r>
            <a:endParaRPr lang="en-US" altLang="zh-CN" sz="1200" dirty="0"/>
          </a:p>
        </p:txBody>
      </p:sp>
      <p:sp>
        <p:nvSpPr>
          <p:cNvPr id="61" name="内容占位符 2">
            <a:extLst>
              <a:ext uri="{FF2B5EF4-FFF2-40B4-BE49-F238E27FC236}">
                <a16:creationId xmlns:a16="http://schemas.microsoft.com/office/drawing/2014/main" id="{F740D6FC-B2E1-6F5F-632A-3F3EE5491065}"/>
              </a:ext>
            </a:extLst>
          </p:cNvPr>
          <p:cNvSpPr txBox="1">
            <a:spLocks/>
          </p:cNvSpPr>
          <p:nvPr/>
        </p:nvSpPr>
        <p:spPr>
          <a:xfrm>
            <a:off x="858197" y="4158418"/>
            <a:ext cx="825098" cy="29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200" dirty="0"/>
              <a:t>5.</a:t>
            </a:r>
            <a:r>
              <a:rPr lang="zh-CN" altLang="en-US" sz="1200" dirty="0"/>
              <a:t>锯片</a:t>
            </a:r>
            <a:endParaRPr lang="en-US" altLang="zh-CN" sz="1200" dirty="0"/>
          </a:p>
        </p:txBody>
      </p:sp>
      <p:sp>
        <p:nvSpPr>
          <p:cNvPr id="62" name="内容占位符 2">
            <a:extLst>
              <a:ext uri="{FF2B5EF4-FFF2-40B4-BE49-F238E27FC236}">
                <a16:creationId xmlns:a16="http://schemas.microsoft.com/office/drawing/2014/main" id="{B675EECD-FE0C-5F77-5B00-ABDC25B54FDF}"/>
              </a:ext>
            </a:extLst>
          </p:cNvPr>
          <p:cNvSpPr txBox="1">
            <a:spLocks/>
          </p:cNvSpPr>
          <p:nvPr/>
        </p:nvSpPr>
        <p:spPr>
          <a:xfrm>
            <a:off x="9449137" y="2864609"/>
            <a:ext cx="1980167" cy="29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 dirty="0"/>
              <a:t>持续时间（影响范围）</a:t>
            </a:r>
            <a:endParaRPr lang="en-US" altLang="zh-CN" sz="1200" dirty="0"/>
          </a:p>
        </p:txBody>
      </p:sp>
      <p:sp>
        <p:nvSpPr>
          <p:cNvPr id="63" name="内容占位符 2">
            <a:extLst>
              <a:ext uri="{FF2B5EF4-FFF2-40B4-BE49-F238E27FC236}">
                <a16:creationId xmlns:a16="http://schemas.microsoft.com/office/drawing/2014/main" id="{E8C6EB26-2D4B-DABB-1BEC-C2918E6F158C}"/>
              </a:ext>
            </a:extLst>
          </p:cNvPr>
          <p:cNvSpPr txBox="1">
            <a:spLocks/>
          </p:cNvSpPr>
          <p:nvPr/>
        </p:nvSpPr>
        <p:spPr>
          <a:xfrm>
            <a:off x="9449136" y="3124512"/>
            <a:ext cx="1980167" cy="29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 dirty="0"/>
              <a:t>持续时间（扣血时间）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384983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817917-0F12-F842-8C59-FE0B474B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机枪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733DB9-54AC-7A9A-EEF9-994660D04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200" dirty="0"/>
              <a:t>机枪：普通的攻击方式，自动锁定距离武器最近的敌人，特殊之处在于可以调整每次攻击发射的子弹数量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A4A7377-CC07-32CE-00D5-3F418D2CAC36}"/>
              </a:ext>
            </a:extLst>
          </p:cNvPr>
          <p:cNvSpPr txBox="1">
            <a:spLocks/>
          </p:cNvSpPr>
          <p:nvPr/>
        </p:nvSpPr>
        <p:spPr>
          <a:xfrm>
            <a:off x="838200" y="3189512"/>
            <a:ext cx="825098" cy="29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200" dirty="0"/>
              <a:t>1.</a:t>
            </a:r>
            <a:r>
              <a:rPr lang="zh-CN" altLang="en-US" sz="1200" dirty="0"/>
              <a:t>机枪：</a:t>
            </a:r>
            <a:endParaRPr lang="en-US" altLang="zh-CN" sz="12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200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320CB01-5F44-ADD8-DC08-135CA9531330}"/>
              </a:ext>
            </a:extLst>
          </p:cNvPr>
          <p:cNvSpPr txBox="1">
            <a:spLocks/>
          </p:cNvSpPr>
          <p:nvPr/>
        </p:nvSpPr>
        <p:spPr>
          <a:xfrm>
            <a:off x="1580549" y="2783730"/>
            <a:ext cx="825098" cy="29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 dirty="0"/>
              <a:t>攻击力</a:t>
            </a:r>
            <a:endParaRPr lang="en-US" altLang="zh-CN" sz="12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200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AB94958-BB3D-9060-1401-DCE1AAEECECC}"/>
              </a:ext>
            </a:extLst>
          </p:cNvPr>
          <p:cNvSpPr txBox="1">
            <a:spLocks/>
          </p:cNvSpPr>
          <p:nvPr/>
        </p:nvSpPr>
        <p:spPr>
          <a:xfrm>
            <a:off x="1580549" y="3076711"/>
            <a:ext cx="825098" cy="29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 dirty="0"/>
              <a:t>攻击间隔</a:t>
            </a:r>
            <a:endParaRPr lang="en-US" altLang="zh-CN" sz="1200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DB8F33B2-9B23-F992-8426-D56C7EDBA374}"/>
              </a:ext>
            </a:extLst>
          </p:cNvPr>
          <p:cNvSpPr txBox="1">
            <a:spLocks/>
          </p:cNvSpPr>
          <p:nvPr/>
        </p:nvSpPr>
        <p:spPr>
          <a:xfrm>
            <a:off x="1580549" y="3373653"/>
            <a:ext cx="825098" cy="29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 dirty="0"/>
              <a:t>攻击范围</a:t>
            </a:r>
            <a:endParaRPr lang="en-US" altLang="zh-CN" sz="1200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A3D5A43-054E-1CE6-6A2C-5573746C5C9A}"/>
              </a:ext>
            </a:extLst>
          </p:cNvPr>
          <p:cNvSpPr txBox="1">
            <a:spLocks/>
          </p:cNvSpPr>
          <p:nvPr/>
        </p:nvSpPr>
        <p:spPr>
          <a:xfrm>
            <a:off x="1580548" y="3656788"/>
            <a:ext cx="1980167" cy="29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 dirty="0"/>
              <a:t>每次发射的子弹数量</a:t>
            </a:r>
            <a:endParaRPr lang="en-US" altLang="zh-CN" sz="1200" dirty="0"/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D77EF3BD-53EA-4E01-371F-0A723C44B7FD}"/>
              </a:ext>
            </a:extLst>
          </p:cNvPr>
          <p:cNvSpPr/>
          <p:nvPr/>
        </p:nvSpPr>
        <p:spPr>
          <a:xfrm>
            <a:off x="1439871" y="2839849"/>
            <a:ext cx="140677" cy="92681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4B30E74-1971-5DED-07A6-865C888E7A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3" r="26592" b="16760"/>
          <a:stretch/>
        </p:blipFill>
        <p:spPr>
          <a:xfrm>
            <a:off x="8179606" y="2839849"/>
            <a:ext cx="3045242" cy="253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56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817917-0F12-F842-8C59-FE0B474B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射线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733DB9-54AC-7A9A-EEF9-994660D04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200" dirty="0"/>
              <a:t>射线：锁定距离武器最近的敌人，发射可以穿透敌人的光束，穿透的数量无限，伤害不会递减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4BA24A4E-A17D-6B1E-5786-24DABCF49F02}"/>
              </a:ext>
            </a:extLst>
          </p:cNvPr>
          <p:cNvSpPr txBox="1">
            <a:spLocks/>
          </p:cNvSpPr>
          <p:nvPr/>
        </p:nvSpPr>
        <p:spPr>
          <a:xfrm>
            <a:off x="838200" y="3242643"/>
            <a:ext cx="825098" cy="29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200" dirty="0"/>
              <a:t>2.</a:t>
            </a:r>
            <a:r>
              <a:rPr lang="zh-CN" altLang="en-US" sz="1200" dirty="0"/>
              <a:t>射线：</a:t>
            </a:r>
            <a:endParaRPr lang="en-US" altLang="zh-CN" sz="12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200" dirty="0"/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F08301BD-0015-8366-101D-352BEC12DCA1}"/>
              </a:ext>
            </a:extLst>
          </p:cNvPr>
          <p:cNvSpPr txBox="1">
            <a:spLocks/>
          </p:cNvSpPr>
          <p:nvPr/>
        </p:nvSpPr>
        <p:spPr>
          <a:xfrm>
            <a:off x="1710534" y="2839849"/>
            <a:ext cx="825098" cy="29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 dirty="0"/>
              <a:t>攻击力</a:t>
            </a:r>
            <a:endParaRPr lang="en-US" altLang="zh-CN" sz="12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200" dirty="0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00AD0640-6387-B3D0-C8C7-A1F343EFCDCA}"/>
              </a:ext>
            </a:extLst>
          </p:cNvPr>
          <p:cNvSpPr txBox="1">
            <a:spLocks/>
          </p:cNvSpPr>
          <p:nvPr/>
        </p:nvSpPr>
        <p:spPr>
          <a:xfrm>
            <a:off x="1710534" y="3132830"/>
            <a:ext cx="825098" cy="29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 dirty="0"/>
              <a:t>攻击间隔</a:t>
            </a:r>
            <a:endParaRPr lang="en-US" altLang="zh-CN" sz="1200" dirty="0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6F89CBF6-F8F5-EBDA-F337-49459525DFC9}"/>
              </a:ext>
            </a:extLst>
          </p:cNvPr>
          <p:cNvSpPr txBox="1">
            <a:spLocks/>
          </p:cNvSpPr>
          <p:nvPr/>
        </p:nvSpPr>
        <p:spPr>
          <a:xfrm>
            <a:off x="1710533" y="3429772"/>
            <a:ext cx="3060759" cy="29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 dirty="0"/>
              <a:t>攻击范围（射线末端到达的位置）</a:t>
            </a:r>
            <a:endParaRPr lang="en-US" altLang="zh-CN" sz="1200" dirty="0"/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EFD74C24-DF80-24FA-2DF4-93081C74F491}"/>
              </a:ext>
            </a:extLst>
          </p:cNvPr>
          <p:cNvSpPr txBox="1">
            <a:spLocks/>
          </p:cNvSpPr>
          <p:nvPr/>
        </p:nvSpPr>
        <p:spPr>
          <a:xfrm>
            <a:off x="1710533" y="3712907"/>
            <a:ext cx="1980167" cy="29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 dirty="0"/>
              <a:t>粗细</a:t>
            </a:r>
            <a:endParaRPr lang="en-US" altLang="zh-CN" sz="1200" dirty="0"/>
          </a:p>
        </p:txBody>
      </p:sp>
      <p:sp>
        <p:nvSpPr>
          <p:cNvPr id="16" name="左大括号 15">
            <a:extLst>
              <a:ext uri="{FF2B5EF4-FFF2-40B4-BE49-F238E27FC236}">
                <a16:creationId xmlns:a16="http://schemas.microsoft.com/office/drawing/2014/main" id="{C1F5A6E2-A63D-9A99-9896-DE01F2CBBBEB}"/>
              </a:ext>
            </a:extLst>
          </p:cNvPr>
          <p:cNvSpPr/>
          <p:nvPr/>
        </p:nvSpPr>
        <p:spPr>
          <a:xfrm>
            <a:off x="1630197" y="2921943"/>
            <a:ext cx="140677" cy="92681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7E5FF85-1201-7D3D-2435-9C523BBE51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77" r="20924" b="9703"/>
          <a:stretch/>
        </p:blipFill>
        <p:spPr>
          <a:xfrm>
            <a:off x="7793603" y="2627263"/>
            <a:ext cx="3060759" cy="306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88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817917-0F12-F842-8C59-FE0B474B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733DB9-54AC-7A9A-EEF9-994660D04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200" dirty="0"/>
              <a:t>大炮：锁定距离武器最近的敌人，发射一枚炮弹，落点为圆心造成一次范围伤害。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13BC25FF-68C8-AEB4-2110-E38D68136766}"/>
              </a:ext>
            </a:extLst>
          </p:cNvPr>
          <p:cNvSpPr txBox="1">
            <a:spLocks/>
          </p:cNvSpPr>
          <p:nvPr/>
        </p:nvSpPr>
        <p:spPr>
          <a:xfrm>
            <a:off x="838200" y="3480796"/>
            <a:ext cx="825098" cy="29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200" dirty="0"/>
              <a:t>3.</a:t>
            </a:r>
            <a:r>
              <a:rPr lang="zh-CN" altLang="en-US" sz="1200" dirty="0"/>
              <a:t>大炮：</a:t>
            </a:r>
            <a:endParaRPr lang="en-US" altLang="zh-CN" sz="12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200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527F9CE-7ADE-6EA8-A497-889ED30A17BC}"/>
              </a:ext>
            </a:extLst>
          </p:cNvPr>
          <p:cNvSpPr txBox="1">
            <a:spLocks/>
          </p:cNvSpPr>
          <p:nvPr/>
        </p:nvSpPr>
        <p:spPr>
          <a:xfrm>
            <a:off x="1580549" y="3075014"/>
            <a:ext cx="825098" cy="29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 dirty="0"/>
              <a:t>攻击力</a:t>
            </a:r>
            <a:endParaRPr lang="en-US" altLang="zh-CN" sz="12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200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D0B170E-BE5D-8A71-3856-BFD8548658A2}"/>
              </a:ext>
            </a:extLst>
          </p:cNvPr>
          <p:cNvSpPr txBox="1">
            <a:spLocks/>
          </p:cNvSpPr>
          <p:nvPr/>
        </p:nvSpPr>
        <p:spPr>
          <a:xfrm>
            <a:off x="1580549" y="3367995"/>
            <a:ext cx="825098" cy="29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 dirty="0"/>
              <a:t>攻击间隔</a:t>
            </a:r>
            <a:endParaRPr lang="en-US" altLang="zh-CN" sz="1200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2753E58-94C4-557F-CBCE-1928233A991F}"/>
              </a:ext>
            </a:extLst>
          </p:cNvPr>
          <p:cNvSpPr txBox="1">
            <a:spLocks/>
          </p:cNvSpPr>
          <p:nvPr/>
        </p:nvSpPr>
        <p:spPr>
          <a:xfrm>
            <a:off x="1580549" y="3664937"/>
            <a:ext cx="825098" cy="29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 dirty="0"/>
              <a:t>攻击范围</a:t>
            </a:r>
            <a:endParaRPr lang="en-US" altLang="zh-CN" sz="1200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6F813C43-3D25-8114-CDF7-0BD06F4298DA}"/>
              </a:ext>
            </a:extLst>
          </p:cNvPr>
          <p:cNvSpPr txBox="1">
            <a:spLocks/>
          </p:cNvSpPr>
          <p:nvPr/>
        </p:nvSpPr>
        <p:spPr>
          <a:xfrm>
            <a:off x="1580548" y="3948072"/>
            <a:ext cx="2338409" cy="402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 dirty="0"/>
              <a:t>爆炸范围（以落点为圆心的圆）</a:t>
            </a:r>
            <a:endParaRPr lang="en-US" altLang="zh-CN" sz="1200" dirty="0"/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6F369173-6723-31C6-E85A-A5889D1F150C}"/>
              </a:ext>
            </a:extLst>
          </p:cNvPr>
          <p:cNvSpPr/>
          <p:nvPr/>
        </p:nvSpPr>
        <p:spPr>
          <a:xfrm>
            <a:off x="1439871" y="3131133"/>
            <a:ext cx="140677" cy="92681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ADE1F95-5607-DB55-4EDA-A0B4E96611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69" t="61440" r="16575"/>
          <a:stretch/>
        </p:blipFill>
        <p:spPr>
          <a:xfrm>
            <a:off x="7451738" y="3097504"/>
            <a:ext cx="2580973" cy="208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89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817917-0F12-F842-8C59-FE0B474B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毒气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733DB9-54AC-7A9A-EEF9-994660D04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200" dirty="0"/>
              <a:t>毒气：锁定距离武器最近的敌人，发射一枚炮弹，落点为圆心造成持续性伤害。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DFEF49EE-EA81-AB6D-7FBB-4CFB28592ACA}"/>
              </a:ext>
            </a:extLst>
          </p:cNvPr>
          <p:cNvSpPr txBox="1">
            <a:spLocks/>
          </p:cNvSpPr>
          <p:nvPr/>
        </p:nvSpPr>
        <p:spPr>
          <a:xfrm>
            <a:off x="838200" y="3570715"/>
            <a:ext cx="825098" cy="29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200" dirty="0"/>
              <a:t>4.</a:t>
            </a:r>
            <a:r>
              <a:rPr lang="zh-CN" altLang="en-US" sz="1200" dirty="0"/>
              <a:t>毒气：</a:t>
            </a:r>
            <a:endParaRPr lang="en-US" altLang="zh-CN" sz="12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200" dirty="0"/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EDCD5FE6-7252-5FFE-BAF7-9384C2924871}"/>
              </a:ext>
            </a:extLst>
          </p:cNvPr>
          <p:cNvSpPr txBox="1">
            <a:spLocks/>
          </p:cNvSpPr>
          <p:nvPr/>
        </p:nvSpPr>
        <p:spPr>
          <a:xfrm>
            <a:off x="1592963" y="2904844"/>
            <a:ext cx="825098" cy="29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 dirty="0"/>
              <a:t>攻击间隔</a:t>
            </a:r>
            <a:endParaRPr lang="en-US" altLang="zh-CN" sz="1200" dirty="0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4CD758AB-F50E-BB8E-28E3-371B1ABA17D6}"/>
              </a:ext>
            </a:extLst>
          </p:cNvPr>
          <p:cNvSpPr txBox="1">
            <a:spLocks/>
          </p:cNvSpPr>
          <p:nvPr/>
        </p:nvSpPr>
        <p:spPr>
          <a:xfrm>
            <a:off x="1592963" y="3201786"/>
            <a:ext cx="825098" cy="29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 dirty="0"/>
              <a:t>攻击范围</a:t>
            </a:r>
            <a:endParaRPr lang="en-US" altLang="zh-CN" sz="1200" dirty="0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1FFC6470-FE26-5162-6293-027D821F0C22}"/>
              </a:ext>
            </a:extLst>
          </p:cNvPr>
          <p:cNvSpPr txBox="1">
            <a:spLocks/>
          </p:cNvSpPr>
          <p:nvPr/>
        </p:nvSpPr>
        <p:spPr>
          <a:xfrm>
            <a:off x="1592962" y="3484921"/>
            <a:ext cx="2363583" cy="372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 dirty="0"/>
              <a:t>毒气范围（以落点为圆心的圆）</a:t>
            </a:r>
            <a:endParaRPr lang="en-US" altLang="zh-CN" sz="1200" dirty="0"/>
          </a:p>
        </p:txBody>
      </p:sp>
      <p:sp>
        <p:nvSpPr>
          <p:cNvPr id="15" name="左大括号 14">
            <a:extLst>
              <a:ext uri="{FF2B5EF4-FFF2-40B4-BE49-F238E27FC236}">
                <a16:creationId xmlns:a16="http://schemas.microsoft.com/office/drawing/2014/main" id="{137C2CE7-33F9-D1F1-3E88-83B82AC65A0D}"/>
              </a:ext>
            </a:extLst>
          </p:cNvPr>
          <p:cNvSpPr/>
          <p:nvPr/>
        </p:nvSpPr>
        <p:spPr>
          <a:xfrm>
            <a:off x="1452285" y="2944478"/>
            <a:ext cx="182050" cy="15131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B9BBF47D-FD40-1D3A-EE3B-4A49B74B065F}"/>
              </a:ext>
            </a:extLst>
          </p:cNvPr>
          <p:cNvSpPr txBox="1">
            <a:spLocks/>
          </p:cNvSpPr>
          <p:nvPr/>
        </p:nvSpPr>
        <p:spPr>
          <a:xfrm>
            <a:off x="1592961" y="3757908"/>
            <a:ext cx="1980167" cy="29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 dirty="0"/>
              <a:t>持续伤害（每秒扣血）</a:t>
            </a:r>
            <a:endParaRPr lang="en-US" altLang="zh-CN" sz="1200" dirty="0"/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B8BD778B-F702-B8D2-9BA1-C2CE85751A40}"/>
              </a:ext>
            </a:extLst>
          </p:cNvPr>
          <p:cNvSpPr txBox="1">
            <a:spLocks/>
          </p:cNvSpPr>
          <p:nvPr/>
        </p:nvSpPr>
        <p:spPr>
          <a:xfrm>
            <a:off x="1592961" y="4043505"/>
            <a:ext cx="1980167" cy="29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 dirty="0"/>
              <a:t>毒圈持续时间</a:t>
            </a:r>
            <a:endParaRPr lang="en-US" altLang="zh-CN" sz="1200" dirty="0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BDD16677-81CF-4FF7-DFDA-108F398AADDF}"/>
              </a:ext>
            </a:extLst>
          </p:cNvPr>
          <p:cNvSpPr txBox="1">
            <a:spLocks/>
          </p:cNvSpPr>
          <p:nvPr/>
        </p:nvSpPr>
        <p:spPr>
          <a:xfrm>
            <a:off x="1592961" y="4336212"/>
            <a:ext cx="4432702" cy="322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 dirty="0"/>
              <a:t>伤害持续时间（扣血时间）</a:t>
            </a:r>
            <a:endParaRPr lang="en-US" altLang="zh-CN" sz="1200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9A5CBF3B-77A0-6D5A-04FE-190EE8472D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8" t="18643" r="34028" b="24705"/>
          <a:stretch/>
        </p:blipFill>
        <p:spPr>
          <a:xfrm>
            <a:off x="7229351" y="2611749"/>
            <a:ext cx="3160053" cy="305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431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817917-0F12-F842-8C59-FE0B474B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锯片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733DB9-54AC-7A9A-EEF9-994660D04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200" dirty="0"/>
              <a:t>锯片：锁定距离武器最近的敌人，发射一个锯片，造成伤害后锁定下一个距离最近的敌人进行弹射。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2FCA55ED-B02C-3E42-06F7-4534D847BA29}"/>
              </a:ext>
            </a:extLst>
          </p:cNvPr>
          <p:cNvSpPr txBox="1">
            <a:spLocks/>
          </p:cNvSpPr>
          <p:nvPr/>
        </p:nvSpPr>
        <p:spPr>
          <a:xfrm>
            <a:off x="838200" y="3359481"/>
            <a:ext cx="825098" cy="29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200" dirty="0"/>
              <a:t>5.</a:t>
            </a:r>
            <a:r>
              <a:rPr lang="zh-CN" altLang="en-US" sz="1200" dirty="0"/>
              <a:t>锯片：</a:t>
            </a:r>
            <a:endParaRPr lang="en-US" altLang="zh-CN" sz="12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200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3AC3608D-1C4D-CE0E-DAAA-449258470A16}"/>
              </a:ext>
            </a:extLst>
          </p:cNvPr>
          <p:cNvSpPr txBox="1">
            <a:spLocks/>
          </p:cNvSpPr>
          <p:nvPr/>
        </p:nvSpPr>
        <p:spPr>
          <a:xfrm>
            <a:off x="1580549" y="2953699"/>
            <a:ext cx="825098" cy="29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 dirty="0"/>
              <a:t>攻击力</a:t>
            </a:r>
            <a:endParaRPr lang="en-US" altLang="zh-CN" sz="12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200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1934A15C-602C-FEA9-C7DC-6A28FED20648}"/>
              </a:ext>
            </a:extLst>
          </p:cNvPr>
          <p:cNvSpPr txBox="1">
            <a:spLocks/>
          </p:cNvSpPr>
          <p:nvPr/>
        </p:nvSpPr>
        <p:spPr>
          <a:xfrm>
            <a:off x="1580549" y="3246680"/>
            <a:ext cx="825098" cy="29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 dirty="0"/>
              <a:t>攻击间隔</a:t>
            </a:r>
            <a:endParaRPr lang="en-US" altLang="zh-CN" sz="1200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9FC912B2-557B-1521-7740-E8626F564249}"/>
              </a:ext>
            </a:extLst>
          </p:cNvPr>
          <p:cNvSpPr txBox="1">
            <a:spLocks/>
          </p:cNvSpPr>
          <p:nvPr/>
        </p:nvSpPr>
        <p:spPr>
          <a:xfrm>
            <a:off x="1580549" y="3543622"/>
            <a:ext cx="825098" cy="29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 dirty="0"/>
              <a:t>攻击范围</a:t>
            </a:r>
            <a:endParaRPr lang="en-US" altLang="zh-CN" sz="1200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2418C0F3-ED79-CE69-A947-868B6BC1D069}"/>
              </a:ext>
            </a:extLst>
          </p:cNvPr>
          <p:cNvSpPr txBox="1">
            <a:spLocks/>
          </p:cNvSpPr>
          <p:nvPr/>
        </p:nvSpPr>
        <p:spPr>
          <a:xfrm>
            <a:off x="1580548" y="3826757"/>
            <a:ext cx="2338409" cy="402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 dirty="0"/>
              <a:t>弹射的次数</a:t>
            </a:r>
            <a:endParaRPr lang="en-US" altLang="zh-CN" sz="1200" dirty="0"/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CDB2B1E6-730B-5FC6-911A-AE088CF064AD}"/>
              </a:ext>
            </a:extLst>
          </p:cNvPr>
          <p:cNvSpPr/>
          <p:nvPr/>
        </p:nvSpPr>
        <p:spPr>
          <a:xfrm>
            <a:off x="1439871" y="3009818"/>
            <a:ext cx="140677" cy="92681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461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817917-0F12-F842-8C59-FE0B474B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锁敌逻辑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733DB9-54AC-7A9A-EEF9-994660D04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200" dirty="0"/>
              <a:t>只有车头设置血量，所有的敌人都锁定车头</a:t>
            </a:r>
          </a:p>
        </p:txBody>
      </p:sp>
    </p:spTree>
    <p:extLst>
      <p:ext uri="{BB962C8B-B14F-4D97-AF65-F5344CB8AC3E}">
        <p14:creationId xmlns:p14="http://schemas.microsoft.com/office/powerpoint/2010/main" val="1895429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817917-0F12-F842-8C59-FE0B474B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第二阶段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561AF3E-29F9-C018-4BAD-56B2C929F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世界观搭建</a:t>
            </a:r>
            <a:endParaRPr lang="en-US" altLang="zh-CN" dirty="0"/>
          </a:p>
          <a:p>
            <a:r>
              <a:rPr lang="zh-CN" altLang="en-US" dirty="0"/>
              <a:t>武器系统完善</a:t>
            </a:r>
            <a:endParaRPr lang="en-US" altLang="zh-CN" dirty="0"/>
          </a:p>
          <a:p>
            <a:r>
              <a:rPr lang="zh-CN" altLang="en-US" dirty="0"/>
              <a:t>测试用美术资源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982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817917-0F12-F842-8C59-FE0B474B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世界观搭建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733DB9-54AC-7A9A-EEF9-994660D04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732511" cy="4086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200" dirty="0"/>
              <a:t>创建简单的世界观框架，至少</a:t>
            </a:r>
            <a:r>
              <a:rPr lang="en-US" altLang="zh-CN" sz="1200" dirty="0"/>
              <a:t>3</a:t>
            </a:r>
            <a:r>
              <a:rPr lang="zh-CN" altLang="en-US" sz="1200" dirty="0"/>
              <a:t>个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0A431F22-952F-124E-88A7-B0DD6591ED1A}"/>
              </a:ext>
            </a:extLst>
          </p:cNvPr>
          <p:cNvSpPr txBox="1">
            <a:spLocks/>
          </p:cNvSpPr>
          <p:nvPr/>
        </p:nvSpPr>
        <p:spPr>
          <a:xfrm>
            <a:off x="838199" y="3086890"/>
            <a:ext cx="692697" cy="408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 dirty="0"/>
              <a:t>世界观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FEFAB0D8-763A-13F7-F7E4-5957C8089373}"/>
              </a:ext>
            </a:extLst>
          </p:cNvPr>
          <p:cNvSpPr txBox="1">
            <a:spLocks/>
          </p:cNvSpPr>
          <p:nvPr/>
        </p:nvSpPr>
        <p:spPr>
          <a:xfrm>
            <a:off x="1602958" y="2635207"/>
            <a:ext cx="4851630" cy="408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 dirty="0"/>
              <a:t>背景：世界起源，历史，地图，势力等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DC810430-2F5B-8EBA-A8C3-B7BCDF93B094}"/>
              </a:ext>
            </a:extLst>
          </p:cNvPr>
          <p:cNvSpPr txBox="1">
            <a:spLocks/>
          </p:cNvSpPr>
          <p:nvPr/>
        </p:nvSpPr>
        <p:spPr>
          <a:xfrm>
            <a:off x="1602958" y="3086890"/>
            <a:ext cx="4851630" cy="408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 dirty="0"/>
              <a:t>角色：敌方，我方，中立等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1CD3F72E-921D-E6C9-330B-6AFBFD914E18}"/>
              </a:ext>
            </a:extLst>
          </p:cNvPr>
          <p:cNvSpPr txBox="1">
            <a:spLocks/>
          </p:cNvSpPr>
          <p:nvPr/>
        </p:nvSpPr>
        <p:spPr>
          <a:xfrm>
            <a:off x="1602958" y="3538573"/>
            <a:ext cx="4851630" cy="408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 dirty="0"/>
              <a:t>主线剧情：为什么打架？为什么在这里？大目标，小目标</a:t>
            </a:r>
          </a:p>
        </p:txBody>
      </p:sp>
      <p:sp>
        <p:nvSpPr>
          <p:cNvPr id="14" name="左大括号 13">
            <a:extLst>
              <a:ext uri="{FF2B5EF4-FFF2-40B4-BE49-F238E27FC236}">
                <a16:creationId xmlns:a16="http://schemas.microsoft.com/office/drawing/2014/main" id="{24C49A5C-5B80-7072-279E-D63F7DA73C81}"/>
              </a:ext>
            </a:extLst>
          </p:cNvPr>
          <p:cNvSpPr/>
          <p:nvPr/>
        </p:nvSpPr>
        <p:spPr>
          <a:xfrm>
            <a:off x="1435732" y="2697687"/>
            <a:ext cx="211016" cy="9930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422BA29-9495-2B8B-4D6B-14715F90F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613" y="829094"/>
            <a:ext cx="1728140" cy="140518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D524B8A-F690-948E-CC52-C826EA359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404" y="829094"/>
            <a:ext cx="2241275" cy="408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8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BF4685-EAA7-FC2F-AE83-940134733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108C567-F0E9-D413-A2ED-37C9716FF7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125"/>
            <a:ext cx="12192000" cy="6178551"/>
          </a:xfrm>
        </p:spPr>
      </p:pic>
    </p:spTree>
    <p:extLst>
      <p:ext uri="{BB962C8B-B14F-4D97-AF65-F5344CB8AC3E}">
        <p14:creationId xmlns:p14="http://schemas.microsoft.com/office/powerpoint/2010/main" val="2609695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F1F2CA-F09E-FD27-204D-76AD6712D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376C9C5-7CD3-5454-61E2-0F0F5F5301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9532"/>
            <a:ext cx="12192000" cy="5168901"/>
          </a:xfrm>
        </p:spPr>
      </p:pic>
    </p:spTree>
    <p:extLst>
      <p:ext uri="{BB962C8B-B14F-4D97-AF65-F5344CB8AC3E}">
        <p14:creationId xmlns:p14="http://schemas.microsoft.com/office/powerpoint/2010/main" val="428495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F1F2CA-F09E-FD27-204D-76AD6712D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376C9C5-7CD3-5454-61E2-0F0F5F5301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9532"/>
            <a:ext cx="12192000" cy="5168901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4F0A7B8-E78B-6E06-701C-5735B5C49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0095"/>
            <a:ext cx="12261434" cy="51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907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95E48C-820B-29A9-E1C8-D703C0685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77688E4-26D1-2190-CCB8-E30269EC49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36861"/>
            <a:ext cx="12191999" cy="6127750"/>
          </a:xfrm>
        </p:spPr>
      </p:pic>
    </p:spTree>
    <p:extLst>
      <p:ext uri="{BB962C8B-B14F-4D97-AF65-F5344CB8AC3E}">
        <p14:creationId xmlns:p14="http://schemas.microsoft.com/office/powerpoint/2010/main" val="3656244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65E6D-65DC-3111-D7DC-E231EB52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AEEF579-74DF-8783-436E-53270A9ED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62346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9E7EAC-7F30-F571-CA47-11C6629EC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409A1051-E7A5-0CAE-B837-62C887252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2" y="202739"/>
            <a:ext cx="12159668" cy="6561155"/>
          </a:xfrm>
        </p:spPr>
      </p:pic>
    </p:spTree>
    <p:extLst>
      <p:ext uri="{BB962C8B-B14F-4D97-AF65-F5344CB8AC3E}">
        <p14:creationId xmlns:p14="http://schemas.microsoft.com/office/powerpoint/2010/main" val="1055931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ABC7B0-538E-D469-8C4C-400FBE5B5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F32BE6-0801-300C-1D20-B961F1077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574"/>
            <a:ext cx="12199879" cy="6582852"/>
          </a:xfrm>
        </p:spPr>
      </p:pic>
    </p:spTree>
    <p:extLst>
      <p:ext uri="{BB962C8B-B14F-4D97-AF65-F5344CB8AC3E}">
        <p14:creationId xmlns:p14="http://schemas.microsoft.com/office/powerpoint/2010/main" val="369470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444</Words>
  <Application>Microsoft Office PowerPoint</Application>
  <PresentationFormat>宽屏</PresentationFormat>
  <Paragraphs>93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等线</vt:lpstr>
      <vt:lpstr>等线 Light</vt:lpstr>
      <vt:lpstr>Arial</vt:lpstr>
      <vt:lpstr>Office 主题​​</vt:lpstr>
      <vt:lpstr>好玩的肉鸽</vt:lpstr>
      <vt:lpstr>第二阶段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废土朋克</vt:lpstr>
      <vt:lpstr>PowerPoint 演示文稿</vt:lpstr>
      <vt:lpstr>武器系统完善</vt:lpstr>
      <vt:lpstr>机枪</vt:lpstr>
      <vt:lpstr>射线</vt:lpstr>
      <vt:lpstr>大炮</vt:lpstr>
      <vt:lpstr>毒气</vt:lpstr>
      <vt:lpstr>锯片</vt:lpstr>
      <vt:lpstr>锁敌逻辑</vt:lpstr>
      <vt:lpstr>世界观搭建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浩翔 唐</dc:creator>
  <cp:lastModifiedBy>浩翔 唐</cp:lastModifiedBy>
  <cp:revision>3</cp:revision>
  <dcterms:created xsi:type="dcterms:W3CDTF">2023-07-31T10:45:51Z</dcterms:created>
  <dcterms:modified xsi:type="dcterms:W3CDTF">2023-07-31T12:08:42Z</dcterms:modified>
</cp:coreProperties>
</file>